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8" r:id="rId4"/>
    <p:sldId id="257" r:id="rId5"/>
    <p:sldId id="261" r:id="rId6"/>
    <p:sldId id="263" r:id="rId7"/>
    <p:sldId id="267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/>
    <p:restoredTop sz="95853"/>
  </p:normalViewPr>
  <p:slideViewPr>
    <p:cSldViewPr snapToGrid="0" snapToObjects="1">
      <p:cViewPr varScale="1">
        <p:scale>
          <a:sx n="111" d="100"/>
          <a:sy n="111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tif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tif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jpg"/><Relationship Id="rId5" Type="http://schemas.openxmlformats.org/officeDocument/2006/relationships/image" Target="../media/image7.tiff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tiff"/><Relationship Id="rId5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tif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tiff"/><Relationship Id="rId5" Type="http://schemas.openxmlformats.org/officeDocument/2006/relationships/image" Target="../media/image18.tiff"/><Relationship Id="rId10" Type="http://schemas.openxmlformats.org/officeDocument/2006/relationships/image" Target="../media/image1.png"/><Relationship Id="rId4" Type="http://schemas.openxmlformats.org/officeDocument/2006/relationships/image" Target="../media/image3.jpg"/><Relationship Id="rId9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16FD8-0070-1F4F-94A4-230FB44AE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Colour </a:t>
            </a:r>
            <a:r>
              <a:rPr lang="nl-NL" dirty="0" err="1"/>
              <a:t>blocks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38FE444-566D-DF4A-BD38-9716C38DC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Gloria </a:t>
            </a:r>
            <a:r>
              <a:rPr lang="nl-NL" dirty="0" err="1"/>
              <a:t>Kwako</a:t>
            </a:r>
            <a:endParaRPr lang="nl-NL" dirty="0"/>
          </a:p>
          <a:p>
            <a:r>
              <a:rPr lang="nl-NL" dirty="0"/>
              <a:t>Onyx, club C</a:t>
            </a:r>
          </a:p>
        </p:txBody>
      </p:sp>
      <p:pic>
        <p:nvPicPr>
          <p:cNvPr id="5" name="Audio Recording 16 dec. 2020 19:51:14" descr="Audio Recording 16 dec. 2020 19:51:14">
            <a:hlinkClick r:id="" action="ppaction://media"/>
            <a:extLst>
              <a:ext uri="{FF2B5EF4-FFF2-40B4-BE49-F238E27FC236}">
                <a16:creationId xmlns:a16="http://schemas.microsoft.com/office/drawing/2014/main" id="{8FD3FF9D-F4BE-944F-A6B7-BCD7DA28A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8645" y="53298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7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FBEEC-E1D5-4133-8566-2A59DDB17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39060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E8EFDFFA-99D1-4010-8BB3-F3C338EC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Afbeelding 4" descr="Afbeelding met tekst, persoon, person, staand&#10;&#10;Automatisch gegenereerde beschrijving">
            <a:extLst>
              <a:ext uri="{FF2B5EF4-FFF2-40B4-BE49-F238E27FC236}">
                <a16:creationId xmlns:a16="http://schemas.microsoft.com/office/drawing/2014/main" id="{53351E16-D152-4C4E-862E-F64976A5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38" y="643464"/>
            <a:ext cx="3177743" cy="557498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FA09C8E-63B6-6E44-811C-1D32CE3D4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756" y="708138"/>
            <a:ext cx="7735244" cy="508343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AAFC892C-A98B-724F-9CF2-4DEE977E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236" y="1033519"/>
            <a:ext cx="2865668" cy="419366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3BAE0D4-3E3B-F447-8C60-C162C569B7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80" t="5310" r="4581" b="2965"/>
          <a:stretch/>
        </p:blipFill>
        <p:spPr>
          <a:xfrm>
            <a:off x="8947958" y="1033519"/>
            <a:ext cx="2720805" cy="4193660"/>
          </a:xfrm>
          <a:prstGeom prst="rect">
            <a:avLst/>
          </a:prstGeom>
        </p:spPr>
      </p:pic>
      <p:pic>
        <p:nvPicPr>
          <p:cNvPr id="7" name="Audio Recording 16 dec. 2020 19:53:51" descr="Audio Recording 16 dec. 2020 19:53:51">
            <a:hlinkClick r:id="" action="ppaction://media"/>
            <a:extLst>
              <a:ext uri="{FF2B5EF4-FFF2-40B4-BE49-F238E27FC236}">
                <a16:creationId xmlns:a16="http://schemas.microsoft.com/office/drawing/2014/main" id="{AE81CC5C-E523-2E4A-B6EC-8BA98D90B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12436" y="32455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FBEEC-E1D5-4133-8566-2A59DDB17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39060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E8EFDFFA-99D1-4010-8BB3-F3C338EC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0DBC0B09-0DBF-8847-AD91-652AAB2F4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2" r="10620" b="8563"/>
          <a:stretch/>
        </p:blipFill>
        <p:spPr>
          <a:xfrm>
            <a:off x="7446307" y="-17480"/>
            <a:ext cx="4745693" cy="687548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0167AC2E-BF35-CB45-99F8-7823D7358E21}"/>
              </a:ext>
            </a:extLst>
          </p:cNvPr>
          <p:cNvSpPr txBox="1"/>
          <p:nvPr/>
        </p:nvSpPr>
        <p:spPr>
          <a:xfrm>
            <a:off x="5699051" y="2977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7197F35-9992-0249-B408-FFA05E3BE240}"/>
              </a:ext>
            </a:extLst>
          </p:cNvPr>
          <p:cNvSpPr txBox="1"/>
          <p:nvPr/>
        </p:nvSpPr>
        <p:spPr>
          <a:xfrm>
            <a:off x="5337544" y="1488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A07728B-B809-A344-8649-2347F0B93E76}"/>
              </a:ext>
            </a:extLst>
          </p:cNvPr>
          <p:cNvSpPr txBox="1"/>
          <p:nvPr/>
        </p:nvSpPr>
        <p:spPr>
          <a:xfrm>
            <a:off x="5975498" y="-425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E215434-B5EB-4843-B0EE-2935A48762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75" t="5388" r="11038" b="7015"/>
          <a:stretch/>
        </p:blipFill>
        <p:spPr>
          <a:xfrm>
            <a:off x="709374" y="1010038"/>
            <a:ext cx="4012689" cy="4507130"/>
          </a:xfrm>
          <a:prstGeom prst="rect">
            <a:avLst/>
          </a:prstGeom>
        </p:spPr>
      </p:pic>
      <p:pic>
        <p:nvPicPr>
          <p:cNvPr id="7" name="Afbeelding 6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7EF50813-1B83-2D4C-808F-D847E4628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615" y="3787202"/>
            <a:ext cx="2662323" cy="3070798"/>
          </a:xfrm>
          <a:prstGeom prst="rect">
            <a:avLst/>
          </a:prstGeom>
        </p:spPr>
      </p:pic>
      <p:pic>
        <p:nvPicPr>
          <p:cNvPr id="15" name="Afbeelding 14" descr="Afbeelding met tekst, illustratie, silhouet, licht&#10;&#10;Automatisch gegenereerde beschrijving">
            <a:extLst>
              <a:ext uri="{FF2B5EF4-FFF2-40B4-BE49-F238E27FC236}">
                <a16:creationId xmlns:a16="http://schemas.microsoft.com/office/drawing/2014/main" id="{598F1C16-544D-EB42-B5B8-8E77BAE4B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16" y="0"/>
            <a:ext cx="2596224" cy="3298313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0782003E-B407-AB4E-A9DA-985B21F4B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3479" y="3165114"/>
            <a:ext cx="2716459" cy="658196"/>
          </a:xfrm>
          <a:prstGeom prst="rect">
            <a:avLst/>
          </a:prstGeom>
        </p:spPr>
      </p:pic>
      <p:pic>
        <p:nvPicPr>
          <p:cNvPr id="4" name="Audio Recording 16 dec. 2020 20:02:38" descr="Audio Recording 16 dec. 2020 20:02:38">
            <a:hlinkClick r:id="" action="ppaction://media"/>
            <a:extLst>
              <a:ext uri="{FF2B5EF4-FFF2-40B4-BE49-F238E27FC236}">
                <a16:creationId xmlns:a16="http://schemas.microsoft.com/office/drawing/2014/main" id="{ADE10DCB-17B9-F145-A183-4F3FBEA2B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3995" y="576339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9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D94E7F2-AE5B-F54C-B1C2-CEC090A1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fbeelding 2" descr="Afbeelding met tekst, vectorafbeeldingen, silhouet&#10;&#10;Automatisch gegenereerde beschrijving">
            <a:extLst>
              <a:ext uri="{FF2B5EF4-FFF2-40B4-BE49-F238E27FC236}">
                <a16:creationId xmlns:a16="http://schemas.microsoft.com/office/drawing/2014/main" id="{D2686408-07EF-CB46-AD33-621C1C37CD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7" t="856" r="1815" b="13118"/>
          <a:stretch/>
        </p:blipFill>
        <p:spPr>
          <a:xfrm>
            <a:off x="940307" y="0"/>
            <a:ext cx="5434588" cy="685799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A68B9F0-232D-3842-B5D9-8041CC290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894" y="670559"/>
            <a:ext cx="4516625" cy="4516625"/>
          </a:xfrm>
          <a:prstGeom prst="rect">
            <a:avLst/>
          </a:prstGeom>
        </p:spPr>
      </p:pic>
      <p:pic>
        <p:nvPicPr>
          <p:cNvPr id="5" name="Audio Recording 16 dec. 2020 20:10:04" descr="Audio Recording 16 dec. 2020 20:10:04">
            <a:hlinkClick r:id="" action="ppaction://media"/>
            <a:extLst>
              <a:ext uri="{FF2B5EF4-FFF2-40B4-BE49-F238E27FC236}">
                <a16:creationId xmlns:a16="http://schemas.microsoft.com/office/drawing/2014/main" id="{2935123D-0E7A-F044-B924-61AF0FCED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47130" y="5638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1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FBEEC-E1D5-4133-8566-2A59DDB17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39060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E8EFDFFA-99D1-4010-8BB3-F3C338EC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711A83F5-5A36-9144-9B63-FE57A28D7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2" y="0"/>
            <a:ext cx="12192001" cy="6857999"/>
          </a:xfrm>
          <a:prstGeom prst="rect">
            <a:avLst/>
          </a:prstGeom>
        </p:spPr>
      </p:pic>
      <p:pic>
        <p:nvPicPr>
          <p:cNvPr id="2" name="Audio Recording 16 dec. 2020 18:34:23" descr="Audio Recording 16 dec. 2020 18:34:23">
            <a:hlinkClick r:id="" action="ppaction://media"/>
            <a:extLst>
              <a:ext uri="{FF2B5EF4-FFF2-40B4-BE49-F238E27FC236}">
                <a16:creationId xmlns:a16="http://schemas.microsoft.com/office/drawing/2014/main" id="{F18B4D26-B6F2-7546-908E-80AD67FF2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839" y="5698104"/>
            <a:ext cx="812800" cy="8128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43B8C55-7657-6548-88EE-5C4E0EBF71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0" t="825" r="58940"/>
          <a:stretch/>
        </p:blipFill>
        <p:spPr>
          <a:xfrm>
            <a:off x="325746" y="1570386"/>
            <a:ext cx="2453813" cy="3594666"/>
          </a:xfrm>
          <a:prstGeom prst="rect">
            <a:avLst/>
          </a:prstGeom>
        </p:spPr>
      </p:pic>
      <p:pic>
        <p:nvPicPr>
          <p:cNvPr id="6" name="Afbeelding 5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00E88CEA-1E03-0D45-ACBE-96DB173518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975" b="678"/>
          <a:stretch/>
        </p:blipFill>
        <p:spPr>
          <a:xfrm>
            <a:off x="9638115" y="1570385"/>
            <a:ext cx="2346284" cy="335032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A49CF60-B3E0-FF4F-8884-C61B2279D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514" t="1785" b="-1"/>
          <a:stretch/>
        </p:blipFill>
        <p:spPr>
          <a:xfrm>
            <a:off x="3108708" y="891873"/>
            <a:ext cx="3546457" cy="5074251"/>
          </a:xfrm>
          <a:prstGeom prst="rect">
            <a:avLst/>
          </a:prstGeom>
        </p:spPr>
      </p:pic>
      <p:pic>
        <p:nvPicPr>
          <p:cNvPr id="18" name="Afbeelding 17" descr="Afbeelding met tekst, visitekaartje, vectorafbeeldingen&#10;&#10;Automatisch gegenereerde beschrijving">
            <a:extLst>
              <a:ext uri="{FF2B5EF4-FFF2-40B4-BE49-F238E27FC236}">
                <a16:creationId xmlns:a16="http://schemas.microsoft.com/office/drawing/2014/main" id="{4940E398-6F38-654C-B451-952B0D7CEA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4" r="58401" b="825"/>
          <a:stretch/>
        </p:blipFill>
        <p:spPr>
          <a:xfrm>
            <a:off x="7040588" y="1570386"/>
            <a:ext cx="2349762" cy="33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3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FBEEC-E1D5-4133-8566-2A59DDB17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39060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E8EFDFFA-99D1-4010-8BB3-F3C338EC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4014754-FD89-2C45-B02B-7BE81B97D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06" y="0"/>
            <a:ext cx="9305008" cy="6858000"/>
          </a:xfrm>
          <a:prstGeom prst="rect">
            <a:avLst/>
          </a:prstGeom>
        </p:spPr>
      </p:pic>
      <p:pic>
        <p:nvPicPr>
          <p:cNvPr id="5" name="Afbeelding 4" descr="Afbeelding met tekst, visitekaartje, envelop&#10;&#10;Automatisch gegenereerde beschrijving">
            <a:extLst>
              <a:ext uri="{FF2B5EF4-FFF2-40B4-BE49-F238E27FC236}">
                <a16:creationId xmlns:a16="http://schemas.microsoft.com/office/drawing/2014/main" id="{3F76ECBA-88DD-AF44-ABA1-26DB21119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363"/>
          <a:stretch/>
        </p:blipFill>
        <p:spPr>
          <a:xfrm>
            <a:off x="5625935" y="1073590"/>
            <a:ext cx="6583472" cy="4343916"/>
          </a:xfrm>
          <a:prstGeom prst="rect">
            <a:avLst/>
          </a:prstGeom>
        </p:spPr>
      </p:pic>
      <p:pic>
        <p:nvPicPr>
          <p:cNvPr id="7" name="Audio Recording 16 dec. 2020 20:31:09" descr="Audio Recording 16 dec. 2020 20:31:09">
            <a:hlinkClick r:id="" action="ppaction://media"/>
            <a:extLst>
              <a:ext uri="{FF2B5EF4-FFF2-40B4-BE49-F238E27FC236}">
                <a16:creationId xmlns:a16="http://schemas.microsoft.com/office/drawing/2014/main" id="{D4683F85-54B5-5C41-96C0-315580C82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9584" y="3724728"/>
            <a:ext cx="812800" cy="8128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4B41030-7272-3745-97F5-6CCECA3A2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24" y="1073590"/>
            <a:ext cx="4343916" cy="4343916"/>
          </a:xfrm>
          <a:prstGeom prst="rect">
            <a:avLst/>
          </a:prstGeom>
        </p:spPr>
      </p:pic>
      <p:pic>
        <p:nvPicPr>
          <p:cNvPr id="17" name="Afbeelding 16" descr="Afbeelding met tekst, visitekaartje, envelop&#10;&#10;Automatisch gegenereerde beschrijving">
            <a:extLst>
              <a:ext uri="{FF2B5EF4-FFF2-40B4-BE49-F238E27FC236}">
                <a16:creationId xmlns:a16="http://schemas.microsoft.com/office/drawing/2014/main" id="{7A907EF1-E61D-3840-BD3C-8E4DD877BD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645" t="30363"/>
          <a:stretch/>
        </p:blipFill>
        <p:spPr>
          <a:xfrm>
            <a:off x="0" y="1073590"/>
            <a:ext cx="352544" cy="43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F4014754-FD89-2C45-B02B-7BE81B97D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26814" cy="685800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46ECD7BD-4897-0148-B83A-4B318C9C8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50" y="1092518"/>
            <a:ext cx="5588000" cy="4191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5275E30-3A6E-8746-AEA0-CB83B755C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707" y="1092518"/>
            <a:ext cx="2959100" cy="4216718"/>
          </a:xfrm>
          <a:prstGeom prst="rect">
            <a:avLst/>
          </a:prstGeom>
        </p:spPr>
      </p:pic>
      <p:pic>
        <p:nvPicPr>
          <p:cNvPr id="3" name="Audio Recording 16 dec. 2020 18:58:46" descr="Audio Recording 16 dec. 2020 18:58:46">
            <a:hlinkClick r:id="" action="ppaction://media"/>
            <a:extLst>
              <a:ext uri="{FF2B5EF4-FFF2-40B4-BE49-F238E27FC236}">
                <a16:creationId xmlns:a16="http://schemas.microsoft.com/office/drawing/2014/main" id="{6FD2DB61-B448-2D40-98F2-F09BC17FD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88664" y="43288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7C7F70A-03F3-134E-AFE7-1BB036406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12191998" cy="3993648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DE1CE2EF-C68A-8B4B-BEE5-20510FC6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75" y="1688027"/>
            <a:ext cx="2764490" cy="393939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77BF2D4-6BEC-E045-844F-484BDD15B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941" y="1832629"/>
            <a:ext cx="3650194" cy="365019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9EE8090-FA0E-E042-BF9D-231531AA4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910" y="4214646"/>
            <a:ext cx="2217180" cy="220614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D6F0EEE-D2A7-424F-B5F4-2D47204DF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3109" y="581276"/>
            <a:ext cx="4960579" cy="34290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360E04C4-18C9-3E4D-871A-6AF0147ED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6893" y="4236797"/>
            <a:ext cx="2055215" cy="2123722"/>
          </a:xfrm>
          <a:prstGeom prst="rect">
            <a:avLst/>
          </a:prstGeom>
        </p:spPr>
      </p:pic>
      <p:pic>
        <p:nvPicPr>
          <p:cNvPr id="5" name="Audio Recording 16 dec. 2020 20:36:40" descr="Audio Recording 16 dec. 2020 20:36:40">
            <a:hlinkClick r:id="" action="ppaction://media"/>
            <a:extLst>
              <a:ext uri="{FF2B5EF4-FFF2-40B4-BE49-F238E27FC236}">
                <a16:creationId xmlns:a16="http://schemas.microsoft.com/office/drawing/2014/main" id="{F23524E4-7450-8648-B8CE-5E0EFE861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4489" y="48309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8</Words>
  <Application>Microsoft Macintosh PowerPoint</Application>
  <PresentationFormat>Breedbeeld</PresentationFormat>
  <Paragraphs>3</Paragraphs>
  <Slides>8</Slides>
  <Notes>0</Notes>
  <HiddenSlides>0</HiddenSlides>
  <MMClips>8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Impact</vt:lpstr>
      <vt:lpstr>Badge</vt:lpstr>
      <vt:lpstr>Colour blocks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Colour blocks</dc:title>
  <dc:creator>Gloria Kwako</dc:creator>
  <cp:lastModifiedBy>Gloria Kwako</cp:lastModifiedBy>
  <cp:revision>24</cp:revision>
  <dcterms:created xsi:type="dcterms:W3CDTF">2020-12-10T10:18:20Z</dcterms:created>
  <dcterms:modified xsi:type="dcterms:W3CDTF">2021-01-13T11:33:53Z</dcterms:modified>
</cp:coreProperties>
</file>